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/>
    <p:restoredTop sz="94627"/>
  </p:normalViewPr>
  <p:slideViewPr>
    <p:cSldViewPr>
      <p:cViewPr varScale="1">
        <p:scale>
          <a:sx n="93" d="100"/>
          <a:sy n="93" d="100"/>
        </p:scale>
        <p:origin x="116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286FC-B59D-2140-98E2-35856313FB13}" type="datetimeFigureOut">
              <a:rPr lang="en-US" smtClean="0"/>
              <a:t>10/29/17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70977-C311-5D49-A6ED-74F4FCE9BC5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B70977-C311-5D49-A6ED-74F4FCE9BC5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6774EC8-A604-458D-BBC2-C0368F4EC608}" type="datetimeFigureOut">
              <a:rPr lang="en-US" smtClean="0"/>
              <a:pPr/>
              <a:t>10/29/17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2EB20B-1E5D-4ADC-84B8-A2124BE2E5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Riverdale School</a:t>
            </a:r>
          </a:p>
          <a:p>
            <a:r>
              <a:rPr lang="en-US" sz="2400" dirty="0" smtClean="0"/>
              <a:t>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Graders</a:t>
            </a:r>
          </a:p>
          <a:p>
            <a:endParaRPr lang="en-US" sz="2400" dirty="0" smtClean="0"/>
          </a:p>
          <a:p>
            <a:r>
              <a:rPr lang="en-US" sz="2400" dirty="0" smtClean="0"/>
              <a:t>Dr. Troy Miller</a:t>
            </a:r>
          </a:p>
          <a:p>
            <a:r>
              <a:rPr lang="en-US" sz="2400" dirty="0" smtClean="0"/>
              <a:t>Victory University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Hinduism &amp; Buddhism Compared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World Religions &amp; Human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What is God like?</a:t>
            </a:r>
          </a:p>
          <a:p>
            <a:r>
              <a:rPr lang="en-US" b="1" dirty="0" smtClean="0"/>
              <a:t>What is the human problem and goal?</a:t>
            </a:r>
          </a:p>
          <a:p>
            <a:r>
              <a:rPr lang="en-US" b="1" dirty="0" smtClean="0"/>
              <a:t>What is the pathway to God?</a:t>
            </a:r>
          </a:p>
          <a:p>
            <a:r>
              <a:rPr lang="en-US" b="1" dirty="0" smtClean="0"/>
              <a:t>How do we understand life?</a:t>
            </a:r>
          </a:p>
          <a:p>
            <a:r>
              <a:rPr lang="en-US" b="1" dirty="0" smtClean="0"/>
              <a:t>How long is life?</a:t>
            </a:r>
          </a:p>
          <a:p>
            <a:endParaRPr lang="en-US" b="1" dirty="0" smtClean="0"/>
          </a:p>
          <a:p>
            <a:r>
              <a:rPr lang="en-US" b="1" dirty="0" smtClean="0"/>
              <a:t>Religion provides a world view.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Hinduism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Buddhism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Oldest Religion (4000+ years old)</a:t>
            </a:r>
          </a:p>
          <a:p>
            <a:endParaRPr lang="en-US" dirty="0" smtClean="0"/>
          </a:p>
          <a:p>
            <a:r>
              <a:rPr lang="en-US" dirty="0" smtClean="0"/>
              <a:t>Started in India</a:t>
            </a:r>
          </a:p>
          <a:p>
            <a:endParaRPr lang="en-US" dirty="0" smtClean="0"/>
          </a:p>
          <a:p>
            <a:r>
              <a:rPr lang="en-US" dirty="0" smtClean="0"/>
              <a:t>No founder figure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Began from Hinduism (about 2500 years old)</a:t>
            </a:r>
          </a:p>
          <a:p>
            <a:endParaRPr lang="en-US" dirty="0" smtClean="0"/>
          </a:p>
          <a:p>
            <a:r>
              <a:rPr lang="en-US" dirty="0" smtClean="0"/>
              <a:t>Started in India, grew into other countries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Started by Siddhartha Gautama (original Buddha)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Origins of Each Religion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Hinduism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Buddhism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‘Ultimate Reality’ called Brahman</a:t>
            </a:r>
          </a:p>
          <a:p>
            <a:endParaRPr lang="en-US" dirty="0" smtClean="0"/>
          </a:p>
          <a:p>
            <a:r>
              <a:rPr lang="en-US" dirty="0" smtClean="0"/>
              <a:t>Many gods/deities (avatars of Brahman)</a:t>
            </a:r>
          </a:p>
          <a:p>
            <a:pPr lvl="1"/>
            <a:r>
              <a:rPr lang="en-US" dirty="0" smtClean="0"/>
              <a:t>Brahma – Creator</a:t>
            </a:r>
          </a:p>
          <a:p>
            <a:pPr lvl="1"/>
            <a:r>
              <a:rPr lang="en-US" dirty="0" smtClean="0"/>
              <a:t>Vishnu – Preserver</a:t>
            </a:r>
          </a:p>
          <a:p>
            <a:pPr lvl="1"/>
            <a:r>
              <a:rPr lang="en-US" dirty="0" smtClean="0"/>
              <a:t>Shiva – transformer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belief in personal god(s)</a:t>
            </a:r>
          </a:p>
          <a:p>
            <a:endParaRPr lang="en-US" dirty="0" smtClean="0"/>
          </a:p>
          <a:p>
            <a:r>
              <a:rPr lang="en-US" dirty="0" smtClean="0"/>
              <a:t>Buddha is not a god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Buddha taught a way of life to become the True Self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God like?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6" grpId="1" uiExpand="1" build="p"/>
      <p:bldP spid="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Hinduism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Buddhism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Problem: Human soul (Atman) is trapped in matter</a:t>
            </a:r>
          </a:p>
          <a:p>
            <a:endParaRPr lang="en-US" dirty="0" smtClean="0"/>
          </a:p>
          <a:p>
            <a:r>
              <a:rPr lang="en-US" dirty="0" smtClean="0"/>
              <a:t>Karma (spiritual impurity) keeps soul bound to this world</a:t>
            </a:r>
          </a:p>
          <a:p>
            <a:endParaRPr lang="en-US" dirty="0" smtClean="0"/>
          </a:p>
          <a:p>
            <a:r>
              <a:rPr lang="en-US" dirty="0" smtClean="0"/>
              <a:t>Goal: Nirvana—seeking union of Soul with Brahman  (bliss)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Problem: All life is suffering</a:t>
            </a:r>
          </a:p>
          <a:p>
            <a:endParaRPr lang="en-US" dirty="0" smtClean="0"/>
          </a:p>
          <a:p>
            <a:r>
              <a:rPr lang="en-US" dirty="0" smtClean="0"/>
              <a:t>Suffering comes from attachments &amp; desires (karma)</a:t>
            </a:r>
          </a:p>
          <a:p>
            <a:endParaRPr lang="en-US" dirty="0" smtClean="0"/>
          </a:p>
          <a:p>
            <a:r>
              <a:rPr lang="en-US" dirty="0" smtClean="0"/>
              <a:t>Goal: Nirvana—eliminate suffering &amp; gain peaceful, detached state of mind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What is the Human Problem and Goal?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Hinduism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Buddhism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Yogas</a:t>
            </a:r>
            <a:r>
              <a:rPr lang="en-US" dirty="0" smtClean="0"/>
              <a:t>—ways to seek union with the divine</a:t>
            </a:r>
          </a:p>
          <a:p>
            <a:pPr lvl="1"/>
            <a:r>
              <a:rPr lang="en-US" dirty="0" smtClean="0"/>
              <a:t>Karma (action/service)</a:t>
            </a:r>
          </a:p>
          <a:p>
            <a:pPr lvl="1"/>
            <a:r>
              <a:rPr lang="en-US" dirty="0" err="1" smtClean="0"/>
              <a:t>Jnana</a:t>
            </a:r>
            <a:r>
              <a:rPr lang="en-US" dirty="0" smtClean="0"/>
              <a:t> (knowledge of reality and self)</a:t>
            </a:r>
          </a:p>
          <a:p>
            <a:pPr lvl="1"/>
            <a:r>
              <a:rPr lang="en-US" dirty="0" smtClean="0"/>
              <a:t>Raja (meditation)</a:t>
            </a:r>
          </a:p>
          <a:p>
            <a:pPr lvl="1"/>
            <a:r>
              <a:rPr lang="en-US" dirty="0" err="1" smtClean="0"/>
              <a:t>Bhakti</a:t>
            </a:r>
            <a:r>
              <a:rPr lang="en-US" dirty="0" smtClean="0"/>
              <a:t> (devotion/prayer)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Taught by Guru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71382"/>
            <a:ext cx="4038600" cy="4158017"/>
          </a:xfrm>
        </p:spPr>
        <p:txBody>
          <a:bodyPr>
            <a:normAutofit/>
          </a:bodyPr>
          <a:lstStyle/>
          <a:p>
            <a:r>
              <a:rPr lang="en-US" dirty="0" smtClean="0"/>
              <a:t>8-fold Path</a:t>
            </a:r>
          </a:p>
          <a:p>
            <a:pPr lvl="1"/>
            <a:r>
              <a:rPr lang="en-US" dirty="0" smtClean="0"/>
              <a:t>Wisdom (understanding motivation)</a:t>
            </a:r>
          </a:p>
          <a:p>
            <a:pPr lvl="1"/>
            <a:r>
              <a:rPr lang="en-US" dirty="0" smtClean="0"/>
              <a:t>Discipline (speech, action, livelihood)</a:t>
            </a:r>
          </a:p>
          <a:p>
            <a:pPr lvl="1"/>
            <a:r>
              <a:rPr lang="en-US" dirty="0" smtClean="0"/>
              <a:t>Mental (effort, mindfulness, meditation)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Following Buddha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the Pathway to God/Self?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Hinduism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Buddhism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life is respected</a:t>
            </a:r>
          </a:p>
          <a:p>
            <a:endParaRPr lang="en-US" dirty="0" smtClean="0"/>
          </a:p>
          <a:p>
            <a:r>
              <a:rPr lang="en-US" dirty="0" smtClean="0"/>
              <a:t>Castes (stations in life)</a:t>
            </a:r>
          </a:p>
          <a:p>
            <a:pPr lvl="1"/>
            <a:r>
              <a:rPr lang="en-US" dirty="0" smtClean="0"/>
              <a:t>Priests-Teachers</a:t>
            </a:r>
          </a:p>
          <a:p>
            <a:pPr lvl="1"/>
            <a:r>
              <a:rPr lang="en-US" dirty="0" smtClean="0"/>
              <a:t>Nobles-Warriors</a:t>
            </a:r>
          </a:p>
          <a:p>
            <a:pPr lvl="1"/>
            <a:r>
              <a:rPr lang="en-US" dirty="0" smtClean="0"/>
              <a:t>Merchants</a:t>
            </a:r>
          </a:p>
          <a:p>
            <a:pPr lvl="1"/>
            <a:r>
              <a:rPr lang="en-US" dirty="0" smtClean="0"/>
              <a:t>Servants</a:t>
            </a:r>
          </a:p>
          <a:p>
            <a:pPr lvl="1"/>
            <a:r>
              <a:rPr lang="en-US" dirty="0" smtClean="0"/>
              <a:t>“Untouchables” (outside the castes)</a:t>
            </a:r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is temporary</a:t>
            </a:r>
          </a:p>
          <a:p>
            <a:endParaRPr lang="en-US" dirty="0" smtClean="0"/>
          </a:p>
          <a:p>
            <a:r>
              <a:rPr lang="en-US" dirty="0" smtClean="0"/>
              <a:t>Suffering is to be extinguished for all persons</a:t>
            </a:r>
          </a:p>
          <a:p>
            <a:endParaRPr lang="en-US" dirty="0" smtClean="0"/>
          </a:p>
          <a:p>
            <a:r>
              <a:rPr lang="en-US" dirty="0" smtClean="0"/>
              <a:t>Do not believe in castes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We Understand Life?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Hinduism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Buddhism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Samsara</a:t>
            </a:r>
            <a:r>
              <a:rPr lang="en-US" dirty="0" smtClean="0"/>
              <a:t>-cycle of life</a:t>
            </a:r>
          </a:p>
          <a:p>
            <a:pPr lvl="1"/>
            <a:r>
              <a:rPr lang="en-US" dirty="0" smtClean="0"/>
              <a:t>Soul born into this world lifetime after lifetime</a:t>
            </a:r>
          </a:p>
          <a:p>
            <a:pPr lvl="1"/>
            <a:r>
              <a:rPr lang="en-US" dirty="0" smtClean="0"/>
              <a:t>Reincarnation can be in a higher or lower caste</a:t>
            </a:r>
          </a:p>
          <a:p>
            <a:pPr lvl="1"/>
            <a:r>
              <a:rPr lang="en-US" dirty="0" smtClean="0"/>
              <a:t>Karma &amp; </a:t>
            </a:r>
            <a:r>
              <a:rPr lang="en-US" dirty="0" err="1" smtClean="0"/>
              <a:t>yogas</a:t>
            </a:r>
            <a:r>
              <a:rPr lang="en-US" dirty="0" smtClean="0"/>
              <a:t> determine level of reincarnation</a:t>
            </a:r>
          </a:p>
          <a:p>
            <a:r>
              <a:rPr lang="en-US" dirty="0" smtClean="0"/>
              <a:t>Nirvana is end of this life-one with Brahman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mtClean="0"/>
              <a:t>Samsara</a:t>
            </a:r>
            <a:r>
              <a:rPr lang="en-US" dirty="0" smtClean="0"/>
              <a:t>-cycle of life</a:t>
            </a:r>
          </a:p>
          <a:p>
            <a:pPr lvl="1"/>
            <a:r>
              <a:rPr lang="en-US" dirty="0" smtClean="0"/>
              <a:t>All life is temporary</a:t>
            </a:r>
          </a:p>
          <a:p>
            <a:pPr lvl="1"/>
            <a:r>
              <a:rPr lang="en-US" dirty="0" smtClean="0"/>
              <a:t>Life continues as long as someone has attachments (karma)</a:t>
            </a:r>
          </a:p>
          <a:p>
            <a:endParaRPr lang="en-US" dirty="0" smtClean="0"/>
          </a:p>
          <a:p>
            <a:r>
              <a:rPr lang="en-US" dirty="0" smtClean="0"/>
              <a:t>Nirvana is escape from cycle of rebirth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Long is Life?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Hinduism, Buddhism or Both?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Has a founder figure</a:t>
            </a:r>
          </a:p>
          <a:p>
            <a:pPr lvl="1"/>
            <a:r>
              <a:rPr lang="en-US" dirty="0" smtClean="0"/>
              <a:t>Buddhism</a:t>
            </a:r>
          </a:p>
          <a:p>
            <a:r>
              <a:rPr lang="en-US" dirty="0" smtClean="0"/>
              <a:t>Started in India</a:t>
            </a:r>
          </a:p>
          <a:p>
            <a:pPr lvl="1"/>
            <a:r>
              <a:rPr lang="en-US" dirty="0" smtClean="0"/>
              <a:t>Both</a:t>
            </a:r>
          </a:p>
          <a:p>
            <a:r>
              <a:rPr lang="en-US" dirty="0" smtClean="0"/>
              <a:t>Believe in Castes</a:t>
            </a:r>
          </a:p>
          <a:p>
            <a:pPr lvl="1"/>
            <a:r>
              <a:rPr lang="en-US" dirty="0" smtClean="0"/>
              <a:t>Hinduism</a:t>
            </a:r>
          </a:p>
          <a:p>
            <a:r>
              <a:rPr lang="en-US" dirty="0" smtClean="0"/>
              <a:t>Believe in </a:t>
            </a:r>
            <a:r>
              <a:rPr lang="en-US" dirty="0" err="1" smtClean="0"/>
              <a:t>Samsara</a:t>
            </a:r>
            <a:r>
              <a:rPr lang="en-US" dirty="0" smtClean="0"/>
              <a:t> (reincarnation)</a:t>
            </a:r>
          </a:p>
          <a:p>
            <a:pPr lvl="1"/>
            <a:r>
              <a:rPr lang="en-US" dirty="0" smtClean="0"/>
              <a:t>Both</a:t>
            </a:r>
          </a:p>
          <a:p>
            <a:endParaRPr lang="en-US" dirty="0" smtClean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Believe in Karma</a:t>
            </a:r>
          </a:p>
          <a:p>
            <a:pPr lvl="1"/>
            <a:r>
              <a:rPr lang="en-US" dirty="0" smtClean="0"/>
              <a:t>Both</a:t>
            </a:r>
          </a:p>
          <a:p>
            <a:r>
              <a:rPr lang="en-US" dirty="0" smtClean="0"/>
              <a:t>Believe all life is suffering</a:t>
            </a:r>
          </a:p>
          <a:p>
            <a:pPr lvl="1"/>
            <a:r>
              <a:rPr lang="en-US" dirty="0" smtClean="0"/>
              <a:t>Buddhism</a:t>
            </a:r>
          </a:p>
          <a:p>
            <a:r>
              <a:rPr lang="en-US" dirty="0" smtClean="0"/>
              <a:t>Believe in trinity of gods</a:t>
            </a:r>
          </a:p>
          <a:p>
            <a:pPr lvl="1"/>
            <a:r>
              <a:rPr lang="en-US" dirty="0" smtClean="0"/>
              <a:t>Hinduism</a:t>
            </a:r>
          </a:p>
          <a:p>
            <a:r>
              <a:rPr lang="en-US" dirty="0" err="1" smtClean="0"/>
              <a:t>Yogas</a:t>
            </a:r>
            <a:r>
              <a:rPr lang="en-US" dirty="0" smtClean="0"/>
              <a:t> are pathways to god</a:t>
            </a:r>
          </a:p>
          <a:p>
            <a:pPr lvl="1"/>
            <a:r>
              <a:rPr lang="en-US" dirty="0" smtClean="0"/>
              <a:t>Hinduism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1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19045</TotalTime>
  <Words>449</Words>
  <Application>Microsoft Macintosh PowerPoint</Application>
  <PresentationFormat>On-screen Show (4:3)</PresentationFormat>
  <Paragraphs>122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Hinduism &amp; Buddhism Compared</vt:lpstr>
      <vt:lpstr>World Religions &amp; Human Questions</vt:lpstr>
      <vt:lpstr>Origins of Each Religion</vt:lpstr>
      <vt:lpstr>What is God like?</vt:lpstr>
      <vt:lpstr>What is the Human Problem and Goal?</vt:lpstr>
      <vt:lpstr>What is the Pathway to God/Self?</vt:lpstr>
      <vt:lpstr>How Do We Understand Life?</vt:lpstr>
      <vt:lpstr>How Long is Life?</vt:lpstr>
      <vt:lpstr>Hinduism, Buddhism or Both?</vt:lpstr>
    </vt:vector>
  </TitlesOfParts>
  <Company> 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Hinduism &amp; Buddhism Compared</dc:title>
  <dc:creator>tmiller</dc:creator>
  <cp:lastModifiedBy>Tanya Dodson</cp:lastModifiedBy>
  <cp:revision>11</cp:revision>
  <dcterms:created xsi:type="dcterms:W3CDTF">2012-10-19T21:47:29Z</dcterms:created>
  <dcterms:modified xsi:type="dcterms:W3CDTF">2017-11-06T20:24:58Z</dcterms:modified>
</cp:coreProperties>
</file>