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/>
    <p:restoredTop sz="94627"/>
  </p:normalViewPr>
  <p:slideViewPr>
    <p:cSldViewPr snapToGrid="0" snapToObjects="1">
      <p:cViewPr varScale="1">
        <p:scale>
          <a:sx n="93" d="100"/>
          <a:sy n="93" d="100"/>
        </p:scale>
        <p:origin x="116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9108"/>
            <a:ext cx="8229600" cy="1606458"/>
          </a:xfrm>
        </p:spPr>
        <p:txBody>
          <a:bodyPr/>
          <a:lstStyle/>
          <a:p>
            <a:r>
              <a:rPr lang="en-US" dirty="0" smtClean="0">
                <a:latin typeface="Apple Chancery"/>
                <a:cs typeface="Apple Chancery"/>
              </a:rPr>
              <a:t>Bellwork</a:t>
            </a:r>
            <a:r>
              <a:rPr lang="en-US" dirty="0">
                <a:latin typeface="Apple Chancery"/>
                <a:cs typeface="Apple Chancery"/>
              </a:rPr>
              <a:t> </a:t>
            </a:r>
            <a:r>
              <a:rPr lang="en-US" dirty="0" smtClean="0">
                <a:latin typeface="Apple Chancery"/>
                <a:cs typeface="Apple Chancery"/>
                <a:sym typeface="Wingdings"/>
              </a:rPr>
              <a:t>  </a:t>
            </a:r>
            <a:endParaRPr lang="en-US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9843"/>
            <a:ext cx="8229600" cy="40052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200" dirty="0" smtClean="0">
                <a:latin typeface="Apple Chancery"/>
                <a:cs typeface="Apple Chancery"/>
              </a:rPr>
              <a:t>7 minutes:</a:t>
            </a:r>
          </a:p>
          <a:p>
            <a:r>
              <a:rPr lang="en-US" sz="3600" dirty="0" smtClean="0">
                <a:latin typeface="Apple Chancery"/>
                <a:cs typeface="Apple Chancery"/>
              </a:rPr>
              <a:t>Work on the rest of section 2 and start section 3 vocabulary in study guide.</a:t>
            </a:r>
            <a:endParaRPr lang="en-US" sz="3600" dirty="0">
              <a:latin typeface="Apple Chancery"/>
              <a:cs typeface="Apple Chancery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94671" y="457912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93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 </a:t>
            </a:r>
            <a:r>
              <a:rPr lang="en-US" dirty="0" smtClean="0"/>
              <a:t>To finish up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67923"/>
            <a:ext cx="8229600" cy="317485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Create a chart like the one above and fill in the Mauryan side.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Include: 2 </a:t>
            </a:r>
            <a:r>
              <a:rPr lang="en-US" dirty="0"/>
              <a:t>facts about the empire, 2 facts about Chandra Gupta </a:t>
            </a:r>
            <a:r>
              <a:rPr lang="en-US" dirty="0" err="1"/>
              <a:t>Maurya</a:t>
            </a:r>
            <a:r>
              <a:rPr lang="en-US" dirty="0"/>
              <a:t>, and 2 facts about Ashoka.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086899" y="1355420"/>
            <a:ext cx="0" cy="18072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86899" y="1355420"/>
            <a:ext cx="69854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072366" y="1355420"/>
            <a:ext cx="0" cy="18072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86899" y="3162648"/>
            <a:ext cx="69854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45297" y="1355420"/>
            <a:ext cx="0" cy="18072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41058" y="1501952"/>
            <a:ext cx="2845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Mauryan Empire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29188" y="1501952"/>
            <a:ext cx="2325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Gupta Empire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334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 Can”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growth of the </a:t>
            </a:r>
            <a:r>
              <a:rPr lang="en-US" dirty="0" smtClean="0"/>
              <a:t>Mauryan </a:t>
            </a:r>
            <a:r>
              <a:rPr lang="en-US" dirty="0"/>
              <a:t>Empire and the political and moral achievements of the Emperor </a:t>
            </a:r>
            <a:r>
              <a:rPr lang="en-US" dirty="0" err="1" smtClean="0"/>
              <a:t>Ashoka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75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pple Chancery"/>
                <a:cs typeface="Apple Chancery"/>
              </a:rPr>
              <a:t>Origin of an Empire</a:t>
            </a:r>
            <a:endParaRPr lang="en-US" dirty="0">
              <a:latin typeface="Apple Chancery"/>
              <a:cs typeface="Apple Chancer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Kokonor"/>
                <a:cs typeface="Kokonor"/>
              </a:rPr>
              <a:t>The Mauryan Empire of Ancient India</a:t>
            </a:r>
            <a:endParaRPr lang="en-US" dirty="0">
              <a:latin typeface="Kokonor"/>
              <a:cs typeface="Kokonor"/>
            </a:endParaRPr>
          </a:p>
        </p:txBody>
      </p:sp>
    </p:spTree>
    <p:extLst>
      <p:ext uri="{BB962C8B-B14F-4D97-AF65-F5344CB8AC3E}">
        <p14:creationId xmlns:p14="http://schemas.microsoft.com/office/powerpoint/2010/main" val="3871071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500 B.C.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679" y="1306576"/>
            <a:ext cx="8015121" cy="5551424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India was divided because of conflict over land and trade.</a:t>
            </a:r>
          </a:p>
          <a:p>
            <a:r>
              <a:rPr lang="en-US" sz="2000" dirty="0" smtClean="0"/>
              <a:t>It was open to foreign invasion because of this.</a:t>
            </a:r>
          </a:p>
          <a:p>
            <a:r>
              <a:rPr lang="en-US" sz="2000" dirty="0" smtClean="0"/>
              <a:t>Persian Armies conquered the Indus Valley in 500 B.C. and made it part of the Persian Empire.</a:t>
            </a:r>
          </a:p>
          <a:p>
            <a:r>
              <a:rPr lang="en-US" sz="2000" dirty="0" smtClean="0"/>
              <a:t>The Greeks, under Alexander the Great, then defeated the Persians </a:t>
            </a:r>
          </a:p>
          <a:p>
            <a:r>
              <a:rPr lang="en-US" sz="2000" dirty="0" smtClean="0"/>
              <a:t>When Alexander the Great entered India to expand further in 325 B.C., his homesick troops threatened to rebel, and because of this, he had to turn back.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16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India’s First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700" y="1489741"/>
            <a:ext cx="8866168" cy="5226306"/>
          </a:xfrm>
        </p:spPr>
        <p:txBody>
          <a:bodyPr>
            <a:noAutofit/>
          </a:bodyPr>
          <a:lstStyle/>
          <a:p>
            <a:r>
              <a:rPr lang="en-US" sz="1800" dirty="0" smtClean="0"/>
              <a:t>Alexander left India so Chandra Gupta </a:t>
            </a:r>
            <a:r>
              <a:rPr lang="en-US" sz="1800" dirty="0" err="1" smtClean="0"/>
              <a:t>Maurya</a:t>
            </a:r>
            <a:r>
              <a:rPr lang="en-US" sz="1800" dirty="0" smtClean="0"/>
              <a:t>, an Indian military officer, built a strong army. </a:t>
            </a:r>
          </a:p>
          <a:p>
            <a:r>
              <a:rPr lang="en-US" sz="1800" dirty="0" smtClean="0"/>
              <a:t>He did this to defend India from outside invaders </a:t>
            </a:r>
          </a:p>
          <a:p>
            <a:r>
              <a:rPr lang="en-US" sz="1800" dirty="0" smtClean="0"/>
              <a:t>In 321 B.C. he set out to conquer Northern India and unify the region.</a:t>
            </a:r>
          </a:p>
          <a:p>
            <a:r>
              <a:rPr lang="en-US" sz="1800" dirty="0" smtClean="0"/>
              <a:t>Chandra Gupta M. was the first ruler of the Mauryan Dynasty.</a:t>
            </a:r>
          </a:p>
          <a:p>
            <a:r>
              <a:rPr lang="en-US" sz="1800" dirty="0" smtClean="0"/>
              <a:t>He set up a well-run government in his capital city of </a:t>
            </a:r>
            <a:r>
              <a:rPr lang="en-US" sz="1800" dirty="0" err="1" smtClean="0"/>
              <a:t>Patalipurta</a:t>
            </a:r>
            <a:endParaRPr lang="en-US" sz="1800" dirty="0" smtClean="0"/>
          </a:p>
          <a:p>
            <a:r>
              <a:rPr lang="en-US" sz="1800" dirty="0" smtClean="0"/>
              <a:t>A major achievement of his was that he set up an efficient postal system which improved communications throughout his empire.</a:t>
            </a:r>
          </a:p>
          <a:p>
            <a:r>
              <a:rPr lang="en-US" sz="1800" dirty="0" smtClean="0"/>
              <a:t>His powerful army crushed any resistance, he also used spies to report any disloyalty</a:t>
            </a:r>
          </a:p>
          <a:p>
            <a:r>
              <a:rPr lang="en-US" sz="1800" dirty="0" smtClean="0"/>
              <a:t>He was a strong ruler but extremely paranoid. He was afraid of being poisoned so he made his servants try his food before he ate </a:t>
            </a:r>
            <a:r>
              <a:rPr lang="en-US" sz="1800" dirty="0" smtClean="0"/>
              <a:t>it, </a:t>
            </a:r>
            <a:r>
              <a:rPr lang="en-US" sz="1800" dirty="0" smtClean="0"/>
              <a:t>and was afraid of being attacked in his sleep so he never slept two nights in a row in the same bed.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63960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 </a:t>
            </a:r>
            <a:r>
              <a:rPr lang="en-US" dirty="0" smtClean="0"/>
              <a:t>Discussion time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6071"/>
            <a:ext cx="8229600" cy="3077171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2 minutes</a:t>
            </a:r>
          </a:p>
          <a:p>
            <a:r>
              <a:rPr lang="en-US" dirty="0" smtClean="0"/>
              <a:t>Discuss with an elbow partner why you believe Chandra Gupta M. was so paranoid.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24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</a:t>
            </a:r>
            <a:r>
              <a:rPr lang="en-US" u="sng" dirty="0" smtClean="0"/>
              <a:t>Ashoka</a:t>
            </a:r>
            <a:r>
              <a:rPr lang="en-US" dirty="0" smtClean="0"/>
              <a:t> Accomplish?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When Chandra Gupta M. </a:t>
            </a:r>
            <a:r>
              <a:rPr lang="en-US" smtClean="0"/>
              <a:t>died, his grandson took control.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Mauryan Empire reached the height of its glory under Chandra Gupta’s grandson Ashoka.</a:t>
            </a:r>
          </a:p>
          <a:p>
            <a:r>
              <a:rPr lang="en-US" dirty="0" smtClean="0"/>
              <a:t>Ashoka governed most of northern and central India from about 273 B.C. to 232 B.C.</a:t>
            </a:r>
          </a:p>
          <a:p>
            <a:r>
              <a:rPr lang="en-US" dirty="0" smtClean="0"/>
              <a:t>Ashoka was an </a:t>
            </a:r>
            <a:r>
              <a:rPr lang="en-US" dirty="0" smtClean="0">
                <a:latin typeface="Lucida Blackletter"/>
                <a:cs typeface="Lucida Blackletter"/>
              </a:rPr>
              <a:t>unusual </a:t>
            </a:r>
            <a:r>
              <a:rPr lang="en-US" dirty="0" smtClean="0">
                <a:cs typeface="Lucida Blackletter"/>
              </a:rPr>
              <a:t>king, he began his rule with wars of conquest, however, he eventually came to </a:t>
            </a:r>
            <a:r>
              <a:rPr lang="en-US" b="1" dirty="0" smtClean="0">
                <a:cs typeface="Lucida Blackletter"/>
              </a:rPr>
              <a:t>hate</a:t>
            </a:r>
            <a:r>
              <a:rPr lang="en-US" dirty="0" smtClean="0">
                <a:cs typeface="Lucida Blackletter"/>
              </a:rPr>
              <a:t> killing.</a:t>
            </a:r>
          </a:p>
          <a:p>
            <a:r>
              <a:rPr lang="en-US" dirty="0" smtClean="0">
                <a:cs typeface="Lucida Blackletter"/>
              </a:rPr>
              <a:t>After one battle, he looked at the fields covered with dead and wounded soldiers and was horrified by what he saw.</a:t>
            </a:r>
          </a:p>
          <a:p>
            <a:r>
              <a:rPr lang="en-US" dirty="0" smtClean="0">
                <a:cs typeface="Lucida Blackletter"/>
              </a:rPr>
              <a:t>Because of this, he decided that he would start to follow Buddhist teachings and become a man of peace.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159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Ashoka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1099"/>
            <a:ext cx="8229600" cy="553158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Ashoka kept his promise and for the rest of his life he tried to improve the lives of his people. </a:t>
            </a:r>
            <a:endParaRPr lang="en-US" dirty="0"/>
          </a:p>
          <a:p>
            <a:r>
              <a:rPr lang="en-US" dirty="0" smtClean="0"/>
              <a:t>He made laws and encouraged people to do good deeds, practice nonviolence and respect others.</a:t>
            </a:r>
          </a:p>
          <a:p>
            <a:r>
              <a:rPr lang="en-US" dirty="0" smtClean="0"/>
              <a:t>He created hospitals for people and animals, he built fine roads, with rest houses and shade trees for travelers.</a:t>
            </a:r>
          </a:p>
          <a:p>
            <a:r>
              <a:rPr lang="en-US" dirty="0" smtClean="0"/>
              <a:t>He was the first ruler to </a:t>
            </a:r>
            <a:r>
              <a:rPr lang="en-US" b="1" u="sng" dirty="0" smtClean="0"/>
              <a:t>promote </a:t>
            </a:r>
            <a:r>
              <a:rPr lang="en-US" dirty="0" smtClean="0"/>
              <a:t>Buddhism. He sent teachers to spread it through India and other parts of Asia. </a:t>
            </a:r>
            <a:endParaRPr lang="en-US" dirty="0"/>
          </a:p>
          <a:p>
            <a:r>
              <a:rPr lang="en-US" dirty="0" smtClean="0"/>
              <a:t>Buddhist teachings and the laws made by Ashoka were carved on rocks and tall stone pillars for people to read.</a:t>
            </a:r>
          </a:p>
          <a:p>
            <a:r>
              <a:rPr lang="en-US" dirty="0" smtClean="0"/>
              <a:t>Ashoka also had thousands of stupas (a </a:t>
            </a:r>
            <a:r>
              <a:rPr lang="en-US" dirty="0"/>
              <a:t>B</a:t>
            </a:r>
            <a:r>
              <a:rPr lang="en-US" dirty="0" smtClean="0"/>
              <a:t>uddhist shrine, usually dome-shaped) built throughout India</a:t>
            </a:r>
          </a:p>
        </p:txBody>
      </p:sp>
    </p:spTree>
    <p:extLst>
      <p:ext uri="{BB962C8B-B14F-4D97-AF65-F5344CB8AC3E}">
        <p14:creationId xmlns:p14="http://schemas.microsoft.com/office/powerpoint/2010/main" val="3981715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Ashoka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479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Although Ashoka was a devout Buddhist, he was </a:t>
            </a:r>
            <a:r>
              <a:rPr lang="en-US" b="1" u="sng" dirty="0"/>
              <a:t>tolerant of all beliefs.</a:t>
            </a:r>
          </a:p>
          <a:p>
            <a:r>
              <a:rPr lang="en-US" dirty="0"/>
              <a:t>Ashoka helped the Mauryan Empire prosper, India’s good roads helped it become the center of a large trade network that stretched to the Mediterranean Sea.</a:t>
            </a:r>
          </a:p>
          <a:p>
            <a:r>
              <a:rPr lang="en-US" dirty="0"/>
              <a:t>After Asoka died in 232 B.C. The Mauryan Empire declined because the kings after Ashoka lacked his kindness and skills. </a:t>
            </a:r>
          </a:p>
          <a:p>
            <a:r>
              <a:rPr lang="en-US" dirty="0"/>
              <a:t>The Indian people rebelled against the harsh treatment and  in </a:t>
            </a:r>
            <a:r>
              <a:rPr lang="en-US" dirty="0" smtClean="0"/>
              <a:t>183 B.C. </a:t>
            </a:r>
            <a:r>
              <a:rPr lang="en-US" dirty="0"/>
              <a:t>the last Mauryan king was murdered by one of his own generals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Mauryan Empire then split into many small warring kingdoms.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288961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68</TotalTime>
  <Words>685</Words>
  <Application>Microsoft Macintosh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Apple Chancery</vt:lpstr>
      <vt:lpstr>Corbel</vt:lpstr>
      <vt:lpstr>Kokonor</vt:lpstr>
      <vt:lpstr>Lucida Blackletter</vt:lpstr>
      <vt:lpstr>Wingdings</vt:lpstr>
      <vt:lpstr>Arial</vt:lpstr>
      <vt:lpstr>Twilight</vt:lpstr>
      <vt:lpstr>Bellwork   </vt:lpstr>
      <vt:lpstr>“I Can”</vt:lpstr>
      <vt:lpstr>Origin of an Empire</vt:lpstr>
      <vt:lpstr>500 B.C.</vt:lpstr>
      <vt:lpstr>India’s First Empire</vt:lpstr>
      <vt:lpstr> Discussion time </vt:lpstr>
      <vt:lpstr>What did Ashoka Accomplish?</vt:lpstr>
      <vt:lpstr>Ashoka Cont’d</vt:lpstr>
      <vt:lpstr>Ashoka Cont’d</vt:lpstr>
      <vt:lpstr> To finish up 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  </dc:title>
  <dc:creator>Amber Adams</dc:creator>
  <cp:lastModifiedBy>Tanya Dodson</cp:lastModifiedBy>
  <cp:revision>3</cp:revision>
  <dcterms:created xsi:type="dcterms:W3CDTF">2017-11-04T16:32:20Z</dcterms:created>
  <dcterms:modified xsi:type="dcterms:W3CDTF">2017-11-05T19:34:05Z</dcterms:modified>
</cp:coreProperties>
</file>